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9675" cy="1069181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207"/>
    <a:srgbClr val="5F2C09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A00F-90F4-48A2-87AD-545EA8599F12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5650" rtl="0" eaLnBrk="1" latinLnBrk="0" hangingPunct="1">
        <a:lnSpc>
          <a:spcPct val="90000"/>
        </a:lnSpc>
        <a:spcBef>
          <a:spcPct val="0"/>
        </a:spcBef>
        <a:buNone/>
        <a:defRPr sz="3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565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-13447" y="-1"/>
            <a:ext cx="7573121" cy="10691814"/>
            <a:chOff x="-13447" y="-1"/>
            <a:chExt cx="7573121" cy="1069181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6" r="12407"/>
            <a:stretch>
              <a:fillRect/>
            </a:stretch>
          </p:blipFill>
          <p:spPr>
            <a:xfrm>
              <a:off x="-13447" y="3132136"/>
              <a:ext cx="7570694" cy="755967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13447" y="-1"/>
              <a:ext cx="7573121" cy="10691813"/>
            </a:xfrm>
            <a:prstGeom prst="rect">
              <a:avLst/>
            </a:prstGeom>
            <a:gradFill>
              <a:gsLst>
                <a:gs pos="2900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20000"/>
                    <a:lumOff val="80000"/>
                    <a:alpha val="91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5208897"/>
              </p:ext>
            </p:extLst>
          </p:nvPr>
        </p:nvGraphicFramePr>
        <p:xfrm>
          <a:off x="499639" y="914294"/>
          <a:ext cx="6560396" cy="8925845"/>
        </p:xfrm>
        <a:graphic>
          <a:graphicData uri="http://schemas.openxmlformats.org/drawingml/2006/table">
            <a:tbl>
              <a:tblPr/>
              <a:tblGrid>
                <a:gridCol w="908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8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71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期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早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晚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 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鮮奶饅頭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豆漿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巧克力醬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古早味肉燥飯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鵪鶉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蛋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紫菜蛋花湯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藥膳雞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炸芝麻球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冬瓜茶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巧克力醬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蔬菜粥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皮蛋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酥炸花枝排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火腿炒蛋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油豆腐虱目魚丸湯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瓜仔雞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滷甜不辣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玉米大骨湯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銀絲捲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豆漿</a:t>
                      </a: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辣味蔥花麵包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蘑菇醬炒肉絲麵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水果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黑糖粉圓甜湯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香滷雞翅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辣炒豆干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紫菜蛋花湯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TW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辣味蔥花麵包</a:t>
                      </a:r>
                      <a:r>
                        <a:rPr lang="en-US" altLang="zh-TW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CN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少年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香菇粥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甘納豆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鯖魚片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蒜泥白肉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酥炸薯條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&amp;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水果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蘿蔔薑絲湯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香滷雞腿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黃瓜炒貢丸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鮮菇肉絲湯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TW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鯖魚片</a:t>
                      </a:r>
                      <a:r>
                        <a:rPr lang="en-US" altLang="zh-TW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少年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標楷體" panose="03000509000000000000" pitchFamily="65" charset="-120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雜糧饅頭</a:t>
                      </a: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麥香紅茶</a:t>
                      </a:r>
                    </a:p>
                    <a:p>
                      <a:pPr algn="ctr" fontAlgn="ctr"/>
                      <a:endParaRPr lang="zh-TW" alt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炸熱狗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秀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珍菇炒肉絲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紫菜蛋花湯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四物雞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炸虱目魚丸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紅豆甜湯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魩仔魚粥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嫩薑片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麵筋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炒米苔目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紅蘿蔔香菇肉絲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甘醇麥茶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蘿蔔扣肉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炒海龍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筍干大骨湯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TW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麵筋</a:t>
                      </a:r>
                      <a:r>
                        <a:rPr lang="en-US" altLang="zh-TW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少年</a:t>
                      </a:r>
                      <a:endParaRPr lang="zh-CN" altLang="en-US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753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滑蛋粥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麻油菜脯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鮪魚片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酥炸鮮魚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高麗菜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炒培根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咖啡紅茶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藥膳排骨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紅蘿蔔炒貢丸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蔬</a:t>
                      </a:r>
                      <a:endParaRPr lang="en-US" altLang="zh-TW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海帶結大骨湯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鮪魚片</a:t>
                      </a:r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少年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97486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>
          <a:xfrm>
            <a:off x="487023" y="9875601"/>
            <a:ext cx="6532333" cy="71291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85000"/>
            </a:schemeClr>
          </a:solidFill>
          <a:ln w="38100">
            <a:noFill/>
          </a:ln>
        </p:spPr>
        <p:txBody>
          <a:bodyPr wrap="square" lIns="180000" tIns="7200" rIns="180000" bIns="7200" anchor="ctr" anchorCtr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括弧內容為少年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菜菜色</a:t>
            </a:r>
            <a:endParaRPr lang="en-US" altLang="zh-TW" sz="1600" dirty="0" smtClean="0">
              <a:solidFill>
                <a:srgbClr val="49220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 所 所 供 應 之 豬 肉 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 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 均 來 自 台 灣。</a:t>
            </a:r>
            <a:endParaRPr lang="en-US" altLang="zh-TW" sz="1600" dirty="0" smtClean="0">
              <a:solidFill>
                <a:srgbClr val="49220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29" y="6004376"/>
            <a:ext cx="1459308" cy="165324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8" t="2562" r="21010" b="82628"/>
          <a:stretch>
            <a:fillRect/>
          </a:stretch>
        </p:blipFill>
        <p:spPr>
          <a:xfrm>
            <a:off x="-46668" y="3370568"/>
            <a:ext cx="919234" cy="85078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t="2176" r="60248" b="83014"/>
          <a:stretch>
            <a:fillRect/>
          </a:stretch>
        </p:blipFill>
        <p:spPr>
          <a:xfrm>
            <a:off x="6335378" y="2779590"/>
            <a:ext cx="940967" cy="87089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3" t="1703" r="40925" b="83487"/>
          <a:stretch>
            <a:fillRect/>
          </a:stretch>
        </p:blipFill>
        <p:spPr>
          <a:xfrm>
            <a:off x="13330" y="991738"/>
            <a:ext cx="939397" cy="86944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29" t="1555" r="1137" b="82270"/>
          <a:stretch>
            <a:fillRect/>
          </a:stretch>
        </p:blipFill>
        <p:spPr>
          <a:xfrm flipH="1">
            <a:off x="16974" y="8121958"/>
            <a:ext cx="940098" cy="8915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1305" y="348351"/>
            <a:ext cx="6877878" cy="429895"/>
          </a:xfrm>
          <a:prstGeom prst="rect">
            <a:avLst/>
          </a:prstGeom>
          <a:effectLst>
            <a:outerShdw blurRad="12700" dist="25400" dir="2700000" algn="tl" rotWithShape="0">
              <a:schemeClr val="bg1">
                <a:alpha val="84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臺中戒治所(含少觀所)收容人一週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)菜單</a:t>
            </a:r>
            <a:endParaRPr lang="en-US" altLang="zh-TW" sz="2200" dirty="0" smtClean="0">
              <a:solidFill>
                <a:srgbClr val="5F2C0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3" t="37731" r="15919" b="43119"/>
          <a:stretch>
            <a:fillRect/>
          </a:stretch>
        </p:blipFill>
        <p:spPr>
          <a:xfrm>
            <a:off x="6515702" y="9008199"/>
            <a:ext cx="1088665" cy="113318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20248" r="80137" b="64942"/>
          <a:stretch>
            <a:fillRect/>
          </a:stretch>
        </p:blipFill>
        <p:spPr>
          <a:xfrm>
            <a:off x="-13409" y="5755660"/>
            <a:ext cx="919234" cy="85078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t="59378" r="60282" b="25812"/>
          <a:stretch>
            <a:fillRect/>
          </a:stretch>
        </p:blipFill>
        <p:spPr>
          <a:xfrm>
            <a:off x="6660360" y="4550484"/>
            <a:ext cx="919234" cy="850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4ab9d1e-5d71-491b-8f74-2d7b41d18d48}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338</Words>
  <Application>Microsoft Office PowerPoint</Application>
  <PresentationFormat>自訂</PresentationFormat>
  <Paragraphs>104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檔案室4</dc:creator>
  <cp:lastModifiedBy>李仁傑(給養)</cp:lastModifiedBy>
  <cp:revision>82</cp:revision>
  <cp:lastPrinted>2022-02-05T02:11:00Z</cp:lastPrinted>
  <dcterms:created xsi:type="dcterms:W3CDTF">2021-07-07T10:37:00Z</dcterms:created>
  <dcterms:modified xsi:type="dcterms:W3CDTF">2022-03-14T01:29:33Z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