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9675" cy="1069181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  <a:srgbClr val="5F2C09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00F-90F4-48A2-87AD-545EA8599F12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3447" y="-1"/>
            <a:ext cx="7573121" cy="10691814"/>
            <a:chOff x="-13447" y="-1"/>
            <a:chExt cx="7573121" cy="10691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6" r="12407"/>
            <a:stretch>
              <a:fillRect/>
            </a:stretch>
          </p:blipFill>
          <p:spPr>
            <a:xfrm>
              <a:off x="-13447" y="3132136"/>
              <a:ext cx="7570694" cy="75596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3447" y="-1"/>
              <a:ext cx="7573121" cy="10691813"/>
            </a:xfrm>
            <a:prstGeom prst="rect">
              <a:avLst/>
            </a:pr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20000"/>
                    <a:lumOff val="80000"/>
                    <a:alpha val="91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6252348"/>
              </p:ext>
            </p:extLst>
          </p:nvPr>
        </p:nvGraphicFramePr>
        <p:xfrm>
          <a:off x="499639" y="914294"/>
          <a:ext cx="6560396" cy="8892092"/>
        </p:xfrm>
        <a:graphic>
          <a:graphicData uri="http://schemas.openxmlformats.org/drawingml/2006/table">
            <a:tbl>
              <a:tblPr/>
              <a:tblGrid>
                <a:gridCol w="90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1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期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黑糖饅頭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素羊肉羮燴飯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四物雞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炸起司球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魩仔魚粥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什錦菜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炸黃金肉捲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菜脯炒蛋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帶芽薑絲湯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瓜仔雞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滷油豆皮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銀絲捲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墨西哥麵包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赤肉羹麵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藥膳排骨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滷豆干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綠豆甜湯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墨西哥麵包</a:t>
                      </a: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</a:rPr>
                        <a:t>      </a:t>
                      </a: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香菇粥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皮蛋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玉米炒蛋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炸虱目魚丸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青椒炒肉絲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蔬紫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菜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蛋花湯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梅干扣肉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螞蟻上樹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金針大骨湯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玉米炒蛋</a:t>
                      </a: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  <a:endParaRPr lang="zh-CN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雜糧饅頭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麥香紅茶</a:t>
                      </a:r>
                    </a:p>
                    <a:p>
                      <a:pPr algn="ctr" fontAlgn="ctr"/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556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米苔目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紅蘿蔔香菇肉絲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香滷雞翅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綜合滷味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結頭菜大骨湯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芙蓉粥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麻油菜脯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旗魚脯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香菇肉絲炒麵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蘿蔔排骨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滷香菇丸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海帶結大骨湯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旗魚脯</a:t>
                      </a:r>
                      <a:r>
                        <a:rPr lang="en-US" alt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標楷體" panose="03000509000000000000" pitchFamily="65" charset="-120"/>
                        </a:rPr>
                        <a:t>     </a:t>
                      </a:r>
                      <a:r>
                        <a:rPr lang="zh-CN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蔬菜粥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海帶捲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蔥花炒蛋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炸鮮魚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紅蘿蔔炒培根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油豆腐貢丸湯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鳳梨雞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炒海龍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香菇肉絲湯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蔥花炒蛋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487023" y="9875601"/>
            <a:ext cx="6532333" cy="7129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noFill/>
          </a:ln>
        </p:spPr>
        <p:txBody>
          <a:bodyPr wrap="square" lIns="180000" tIns="7200" rIns="180000" bIns="720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括弧內容為少年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菜菜色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 所 所 供 應 之 豬 肉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 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均 來 自 台 灣。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57" y="8705452"/>
            <a:ext cx="1459308" cy="16532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8" t="2562" r="21010" b="82628"/>
          <a:stretch>
            <a:fillRect/>
          </a:stretch>
        </p:blipFill>
        <p:spPr>
          <a:xfrm>
            <a:off x="-57029" y="3699702"/>
            <a:ext cx="919234" cy="8507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176" r="60248" b="83014"/>
          <a:stretch>
            <a:fillRect/>
          </a:stretch>
        </p:blipFill>
        <p:spPr>
          <a:xfrm>
            <a:off x="6590515" y="2228917"/>
            <a:ext cx="940967" cy="870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3" t="1703" r="40925" b="83487"/>
          <a:stretch>
            <a:fillRect/>
          </a:stretch>
        </p:blipFill>
        <p:spPr>
          <a:xfrm>
            <a:off x="-46259" y="2084702"/>
            <a:ext cx="1252602" cy="11593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9" t="1555" r="1137" b="82270"/>
          <a:stretch>
            <a:fillRect/>
          </a:stretch>
        </p:blipFill>
        <p:spPr>
          <a:xfrm flipH="1">
            <a:off x="16974" y="8121958"/>
            <a:ext cx="940098" cy="8915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1305" y="348351"/>
            <a:ext cx="6877878" cy="429895"/>
          </a:xfrm>
          <a:prstGeom prst="rect">
            <a:avLst/>
          </a:prstGeom>
          <a:effectLst>
            <a:outerShdw blurRad="12700" dist="25400" dir="2700000" algn="tl" rotWithShape="0">
              <a:schemeClr val="bg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臺中戒治所(含少觀所)收容人一週(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)菜單</a:t>
            </a:r>
            <a:endParaRPr lang="en-US" altLang="zh-TW" sz="2200" dirty="0" smtClean="0">
              <a:solidFill>
                <a:srgbClr val="5F2C0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37731" r="15919" b="43119"/>
          <a:stretch>
            <a:fillRect/>
          </a:stretch>
        </p:blipFill>
        <p:spPr>
          <a:xfrm>
            <a:off x="6504230" y="6181050"/>
            <a:ext cx="1088665" cy="11331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0248" r="80137" b="64942"/>
          <a:stretch>
            <a:fillRect/>
          </a:stretch>
        </p:blipFill>
        <p:spPr>
          <a:xfrm>
            <a:off x="8933" y="6486583"/>
            <a:ext cx="919234" cy="8507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59378" r="60282" b="25812"/>
          <a:stretch>
            <a:fillRect/>
          </a:stretch>
        </p:blipFill>
        <p:spPr>
          <a:xfrm>
            <a:off x="6673264" y="4495125"/>
            <a:ext cx="919234" cy="85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4ab9d1e-5d71-491b-8f74-2d7b41d18d48}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311</Words>
  <Application>Microsoft Office PowerPoint</Application>
  <PresentationFormat>自訂</PresentationFormat>
  <Paragraphs>98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檔案室4</dc:creator>
  <cp:lastModifiedBy>李仁傑(給養)</cp:lastModifiedBy>
  <cp:revision>78</cp:revision>
  <cp:lastPrinted>2022-03-08T02:30:33Z</cp:lastPrinted>
  <dcterms:created xsi:type="dcterms:W3CDTF">2021-07-07T10:37:00Z</dcterms:created>
  <dcterms:modified xsi:type="dcterms:W3CDTF">2022-03-11T01:34:27Z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