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  <a:srgbClr val="5F2C09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910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5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58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6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9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80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5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30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7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56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00F-90F4-48A2-87AD-545EA8599F12}" type="datetimeFigureOut">
              <a:rPr lang="zh-TW" altLang="en-US" smtClean="0"/>
              <a:t>2022/3/2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6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3447" y="-1"/>
            <a:ext cx="7573121" cy="10691814"/>
            <a:chOff x="-13447" y="-1"/>
            <a:chExt cx="7573121" cy="10691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6" r="12407"/>
            <a:stretch/>
          </p:blipFill>
          <p:spPr>
            <a:xfrm>
              <a:off x="-13447" y="3132136"/>
              <a:ext cx="7570694" cy="75596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3447" y="-1"/>
              <a:ext cx="7573121" cy="10691813"/>
            </a:xfrm>
            <a:prstGeom prst="rect">
              <a:avLst/>
            </a:pr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20000"/>
                    <a:lumOff val="80000"/>
                    <a:alpha val="91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5897"/>
              </p:ext>
            </p:extLst>
          </p:nvPr>
        </p:nvGraphicFramePr>
        <p:xfrm>
          <a:off x="499639" y="914294"/>
          <a:ext cx="6560396" cy="8891994"/>
        </p:xfrm>
        <a:graphic>
          <a:graphicData uri="http://schemas.openxmlformats.org/drawingml/2006/table">
            <a:tbl>
              <a:tblPr/>
              <a:tblGrid>
                <a:gridCol w="908396">
                  <a:extLst>
                    <a:ext uri="{9D8B030D-6E8A-4147-A177-3AD203B41FA5}">
                      <a16:colId xmlns:a16="http://schemas.microsoft.com/office/drawing/2014/main" val="49897924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64898451"/>
                    </a:ext>
                  </a:extLst>
                </a:gridCol>
                <a:gridCol w="1517461">
                  <a:extLst>
                    <a:ext uri="{9D8B030D-6E8A-4147-A177-3AD203B41FA5}">
                      <a16:colId xmlns:a16="http://schemas.microsoft.com/office/drawing/2014/main" val="1413236620"/>
                    </a:ext>
                  </a:extLst>
                </a:gridCol>
                <a:gridCol w="1531454">
                  <a:extLst>
                    <a:ext uri="{9D8B030D-6E8A-4147-A177-3AD203B41FA5}">
                      <a16:colId xmlns:a16="http://schemas.microsoft.com/office/drawing/2014/main" val="1404304552"/>
                    </a:ext>
                  </a:extLst>
                </a:gridCol>
                <a:gridCol w="983085">
                  <a:extLst>
                    <a:ext uri="{9D8B030D-6E8A-4147-A177-3AD203B41FA5}">
                      <a16:colId xmlns:a16="http://schemas.microsoft.com/office/drawing/2014/main" val="3151480180"/>
                    </a:ext>
                  </a:extLst>
                </a:gridCol>
              </a:tblGrid>
              <a:tr h="5271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期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947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草莓饅頭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古早味肉燥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鵪鶉蛋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瓜仔雞丁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炸香菇丸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9944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5913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鹹鴨蛋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炸雞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塊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滷黑輪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古早味紅茶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香滷雞翅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玉米炒蛋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筍干大骨湯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828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6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6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23929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銀絲卷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肉絲炒麵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咖哩雞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香滷素腰花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紅豆甜湯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肉鬆麵包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66469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9527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蔬菜粥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皮蛋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酥炸地瓜薯條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青椒炒肉絲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小魚干味噌湯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藥膳排骨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滷香菇丸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海帶結大骨湯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肉鬆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36222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7971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雜糧饅頭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冬瓜茶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米苔目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筍干蹄膀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滷三角油豆腐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黑糖粉圓湯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2380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2426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滑蛋粥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什錦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酥炸香腸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香滷豆干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甘醇麥茶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蘿蔔排骨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青椒炒培根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帶芽薑絲湯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鯖魚片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62434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4411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魩仔魚粥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麻油</a:t>
                      </a:r>
                      <a:r>
                        <a:rPr lang="zh-TW" alt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菜</a:t>
                      </a:r>
                      <a:r>
                        <a:rPr lang="zh-TW" alt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酥炸鮮魚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紅蘿蔔炒培根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梅干扣肉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炒海龍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蔥花炒蛋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3453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7589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487023" y="9875601"/>
            <a:ext cx="6532333" cy="7129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noFill/>
          </a:ln>
        </p:spPr>
        <p:txBody>
          <a:bodyPr wrap="square" lIns="180000" tIns="7200" rIns="180000" bIns="720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括弧內容為少年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菜菜色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 所 所 供 應 之 豬 肉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 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均 來 自 台 灣。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57" y="5886249"/>
            <a:ext cx="1459308" cy="16532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8" t="2562" r="21010" b="82628"/>
          <a:stretch/>
        </p:blipFill>
        <p:spPr>
          <a:xfrm>
            <a:off x="-40139" y="3442370"/>
            <a:ext cx="919234" cy="8507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176" r="60248" b="83014"/>
          <a:stretch/>
        </p:blipFill>
        <p:spPr>
          <a:xfrm>
            <a:off x="6590515" y="2228917"/>
            <a:ext cx="940967" cy="870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3" t="1703" r="40925" b="83487"/>
          <a:stretch/>
        </p:blipFill>
        <p:spPr>
          <a:xfrm>
            <a:off x="-60302" y="1181897"/>
            <a:ext cx="939397" cy="8694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9" t="1555" r="1137" b="82270"/>
          <a:stretch/>
        </p:blipFill>
        <p:spPr>
          <a:xfrm flipH="1">
            <a:off x="16974" y="8121958"/>
            <a:ext cx="940098" cy="8915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1305" y="348351"/>
            <a:ext cx="6877878" cy="430887"/>
          </a:xfrm>
          <a:prstGeom prst="rect">
            <a:avLst/>
          </a:prstGeom>
          <a:effectLst>
            <a:outerShdw blurRad="12700" dist="25400" dir="2700000" algn="tl" rotWithShape="0">
              <a:schemeClr val="bg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臺中戒治所(含少觀所)收容人一週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)菜單</a:t>
            </a:r>
            <a:endParaRPr lang="en-US" altLang="zh-TW" sz="2200" dirty="0" smtClean="0">
              <a:solidFill>
                <a:srgbClr val="5F2C0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37731" r="15919" b="43119"/>
          <a:stretch/>
        </p:blipFill>
        <p:spPr>
          <a:xfrm>
            <a:off x="6695101" y="8797178"/>
            <a:ext cx="1088665" cy="11331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0248" r="80137" b="64942"/>
          <a:stretch/>
        </p:blipFill>
        <p:spPr>
          <a:xfrm>
            <a:off x="-13409" y="5755660"/>
            <a:ext cx="919234" cy="8507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59378" r="60282" b="25812"/>
          <a:stretch/>
        </p:blipFill>
        <p:spPr>
          <a:xfrm>
            <a:off x="6584103" y="4709264"/>
            <a:ext cx="919234" cy="8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319</Words>
  <Application>Microsoft Office PowerPoint</Application>
  <PresentationFormat>自訂</PresentationFormat>
  <Paragraphs>102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檔案室4</dc:creator>
  <cp:lastModifiedBy>李仁傑(給養)</cp:lastModifiedBy>
  <cp:revision>72</cp:revision>
  <cp:lastPrinted>2022-02-05T02:11:17Z</cp:lastPrinted>
  <dcterms:created xsi:type="dcterms:W3CDTF">2021-07-07T10:37:27Z</dcterms:created>
  <dcterms:modified xsi:type="dcterms:W3CDTF">2022-03-02T09:55:02Z</dcterms:modified>
</cp:coreProperties>
</file>