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</p:sldIdLst>
  <p:sldSz cx="7559675" cy="10691813"/>
  <p:notesSz cx="6797675" cy="9926638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92207"/>
    <a:srgbClr val="5F2C09"/>
    <a:srgbClr val="FFFCF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72" d="100"/>
          <a:sy n="72" d="100"/>
        </p:scale>
        <p:origin x="2982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66976" y="1749795"/>
            <a:ext cx="6425724" cy="3722335"/>
          </a:xfrm>
        </p:spPr>
        <p:txBody>
          <a:bodyPr anchor="b"/>
          <a:lstStyle>
            <a:lvl1pPr algn="ctr">
              <a:defRPr sz="496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44960" y="5615678"/>
            <a:ext cx="5669756" cy="2581379"/>
          </a:xfrm>
        </p:spPr>
        <p:txBody>
          <a:bodyPr/>
          <a:lstStyle>
            <a:lvl1pPr marL="0" indent="0" algn="ctr">
              <a:buNone/>
              <a:defRPr sz="1984"/>
            </a:lvl1pPr>
            <a:lvl2pPr marL="377967" indent="0" algn="ctr">
              <a:buNone/>
              <a:defRPr sz="1653"/>
            </a:lvl2pPr>
            <a:lvl3pPr marL="755934" indent="0" algn="ctr">
              <a:buNone/>
              <a:defRPr sz="1488"/>
            </a:lvl3pPr>
            <a:lvl4pPr marL="1133902" indent="0" algn="ctr">
              <a:buNone/>
              <a:defRPr sz="1323"/>
            </a:lvl4pPr>
            <a:lvl5pPr marL="1511869" indent="0" algn="ctr">
              <a:buNone/>
              <a:defRPr sz="1323"/>
            </a:lvl5pPr>
            <a:lvl6pPr marL="1889836" indent="0" algn="ctr">
              <a:buNone/>
              <a:defRPr sz="1323"/>
            </a:lvl6pPr>
            <a:lvl7pPr marL="2267803" indent="0" algn="ctr">
              <a:buNone/>
              <a:defRPr sz="1323"/>
            </a:lvl7pPr>
            <a:lvl8pPr marL="2645771" indent="0" algn="ctr">
              <a:buNone/>
              <a:defRPr sz="1323"/>
            </a:lvl8pPr>
            <a:lvl9pPr marL="3023738" indent="0" algn="ctr">
              <a:buNone/>
              <a:defRPr sz="1323"/>
            </a:lvl9pPr>
          </a:lstStyle>
          <a:p>
            <a:r>
              <a:rPr lang="zh-TW" altLang="en-US" smtClean="0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13A00F-90F4-48A2-87AD-545EA8599F12}" type="datetimeFigureOut">
              <a:rPr lang="zh-TW" altLang="en-US" smtClean="0"/>
              <a:t>2021/8/9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647F82-463C-4C44-8178-23E828A45B6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686640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13A00F-90F4-48A2-87AD-545EA8599F12}" type="datetimeFigureOut">
              <a:rPr lang="zh-TW" altLang="en-US" smtClean="0"/>
              <a:t>2021/8/9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647F82-463C-4C44-8178-23E828A45B6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795052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409893" y="569240"/>
            <a:ext cx="1630055" cy="9060817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9728" y="569240"/>
            <a:ext cx="4795669" cy="9060817"/>
          </a:xfrm>
        </p:spPr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13A00F-90F4-48A2-87AD-545EA8599F12}" type="datetimeFigureOut">
              <a:rPr lang="zh-TW" altLang="en-US" smtClean="0"/>
              <a:t>2021/8/9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647F82-463C-4C44-8178-23E828A45B6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2875845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13A00F-90F4-48A2-87AD-545EA8599F12}" type="datetimeFigureOut">
              <a:rPr lang="zh-TW" altLang="en-US" smtClean="0"/>
              <a:t>2021/8/9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647F82-463C-4C44-8178-23E828A45B6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676988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5791" y="2665532"/>
            <a:ext cx="6520220" cy="4447496"/>
          </a:xfrm>
        </p:spPr>
        <p:txBody>
          <a:bodyPr anchor="b"/>
          <a:lstStyle>
            <a:lvl1pPr>
              <a:defRPr sz="496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5791" y="7155103"/>
            <a:ext cx="6520220" cy="2338833"/>
          </a:xfrm>
        </p:spPr>
        <p:txBody>
          <a:bodyPr/>
          <a:lstStyle>
            <a:lvl1pPr marL="0" indent="0">
              <a:buNone/>
              <a:defRPr sz="1984">
                <a:solidFill>
                  <a:schemeClr val="tx1"/>
                </a:solidFill>
              </a:defRPr>
            </a:lvl1pPr>
            <a:lvl2pPr marL="377967" indent="0">
              <a:buNone/>
              <a:defRPr sz="1653">
                <a:solidFill>
                  <a:schemeClr val="tx1">
                    <a:tint val="75000"/>
                  </a:schemeClr>
                </a:solidFill>
              </a:defRPr>
            </a:lvl2pPr>
            <a:lvl3pPr marL="755934" indent="0">
              <a:buNone/>
              <a:defRPr sz="1488">
                <a:solidFill>
                  <a:schemeClr val="tx1">
                    <a:tint val="75000"/>
                  </a:schemeClr>
                </a:solidFill>
              </a:defRPr>
            </a:lvl3pPr>
            <a:lvl4pPr marL="1133902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4pPr>
            <a:lvl5pPr marL="1511869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5pPr>
            <a:lvl6pPr marL="1889836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6pPr>
            <a:lvl7pPr marL="2267803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7pPr>
            <a:lvl8pPr marL="2645771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8pPr>
            <a:lvl9pPr marL="3023738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13A00F-90F4-48A2-87AD-545EA8599F12}" type="datetimeFigureOut">
              <a:rPr lang="zh-TW" altLang="en-US" smtClean="0"/>
              <a:t>2021/8/9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647F82-463C-4C44-8178-23E828A45B6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77957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9728" y="2846200"/>
            <a:ext cx="3212862" cy="6783857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27085" y="2846200"/>
            <a:ext cx="3212862" cy="6783857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13A00F-90F4-48A2-87AD-545EA8599F12}" type="datetimeFigureOut">
              <a:rPr lang="zh-TW" altLang="en-US" smtClean="0"/>
              <a:t>2021/8/9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647F82-463C-4C44-8178-23E828A45B6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098045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569242"/>
            <a:ext cx="6520220" cy="2066590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20713" y="2620980"/>
            <a:ext cx="3198096" cy="1284502"/>
          </a:xfrm>
        </p:spPr>
        <p:txBody>
          <a:bodyPr anchor="b"/>
          <a:lstStyle>
            <a:lvl1pPr marL="0" indent="0">
              <a:buNone/>
              <a:defRPr sz="1984" b="1"/>
            </a:lvl1pPr>
            <a:lvl2pPr marL="377967" indent="0">
              <a:buNone/>
              <a:defRPr sz="1653" b="1"/>
            </a:lvl2pPr>
            <a:lvl3pPr marL="755934" indent="0">
              <a:buNone/>
              <a:defRPr sz="1488" b="1"/>
            </a:lvl3pPr>
            <a:lvl4pPr marL="1133902" indent="0">
              <a:buNone/>
              <a:defRPr sz="1323" b="1"/>
            </a:lvl4pPr>
            <a:lvl5pPr marL="1511869" indent="0">
              <a:buNone/>
              <a:defRPr sz="1323" b="1"/>
            </a:lvl5pPr>
            <a:lvl6pPr marL="1889836" indent="0">
              <a:buNone/>
              <a:defRPr sz="1323" b="1"/>
            </a:lvl6pPr>
            <a:lvl7pPr marL="2267803" indent="0">
              <a:buNone/>
              <a:defRPr sz="1323" b="1"/>
            </a:lvl7pPr>
            <a:lvl8pPr marL="2645771" indent="0">
              <a:buNone/>
              <a:defRPr sz="1323" b="1"/>
            </a:lvl8pPr>
            <a:lvl9pPr marL="3023738" indent="0">
              <a:buNone/>
              <a:defRPr sz="1323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0713" y="3905482"/>
            <a:ext cx="3198096" cy="5744375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27086" y="2620980"/>
            <a:ext cx="3213847" cy="1284502"/>
          </a:xfrm>
        </p:spPr>
        <p:txBody>
          <a:bodyPr anchor="b"/>
          <a:lstStyle>
            <a:lvl1pPr marL="0" indent="0">
              <a:buNone/>
              <a:defRPr sz="1984" b="1"/>
            </a:lvl1pPr>
            <a:lvl2pPr marL="377967" indent="0">
              <a:buNone/>
              <a:defRPr sz="1653" b="1"/>
            </a:lvl2pPr>
            <a:lvl3pPr marL="755934" indent="0">
              <a:buNone/>
              <a:defRPr sz="1488" b="1"/>
            </a:lvl3pPr>
            <a:lvl4pPr marL="1133902" indent="0">
              <a:buNone/>
              <a:defRPr sz="1323" b="1"/>
            </a:lvl4pPr>
            <a:lvl5pPr marL="1511869" indent="0">
              <a:buNone/>
              <a:defRPr sz="1323" b="1"/>
            </a:lvl5pPr>
            <a:lvl6pPr marL="1889836" indent="0">
              <a:buNone/>
              <a:defRPr sz="1323" b="1"/>
            </a:lvl6pPr>
            <a:lvl7pPr marL="2267803" indent="0">
              <a:buNone/>
              <a:defRPr sz="1323" b="1"/>
            </a:lvl7pPr>
            <a:lvl8pPr marL="2645771" indent="0">
              <a:buNone/>
              <a:defRPr sz="1323" b="1"/>
            </a:lvl8pPr>
            <a:lvl9pPr marL="3023738" indent="0">
              <a:buNone/>
              <a:defRPr sz="1323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27086" y="3905482"/>
            <a:ext cx="3213847" cy="5744375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13A00F-90F4-48A2-87AD-545EA8599F12}" type="datetimeFigureOut">
              <a:rPr lang="zh-TW" altLang="en-US" smtClean="0"/>
              <a:t>2021/8/9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647F82-463C-4C44-8178-23E828A45B6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115496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13A00F-90F4-48A2-87AD-545EA8599F12}" type="datetimeFigureOut">
              <a:rPr lang="zh-TW" altLang="en-US" smtClean="0"/>
              <a:t>2021/8/9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647F82-463C-4C44-8178-23E828A45B6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188802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13A00F-90F4-48A2-87AD-545EA8599F12}" type="datetimeFigureOut">
              <a:rPr lang="zh-TW" altLang="en-US" smtClean="0"/>
              <a:t>2021/8/9</a:t>
            </a:fld>
            <a:endParaRPr lang="zh-TW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647F82-463C-4C44-8178-23E828A45B6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513021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712788"/>
            <a:ext cx="2438192" cy="2494756"/>
          </a:xfrm>
        </p:spPr>
        <p:txBody>
          <a:bodyPr anchor="b"/>
          <a:lstStyle>
            <a:lvl1pPr>
              <a:defRPr sz="2645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13847" y="1539425"/>
            <a:ext cx="3827085" cy="7598117"/>
          </a:xfrm>
        </p:spPr>
        <p:txBody>
          <a:bodyPr/>
          <a:lstStyle>
            <a:lvl1pPr>
              <a:defRPr sz="2645"/>
            </a:lvl1pPr>
            <a:lvl2pPr>
              <a:defRPr sz="2315"/>
            </a:lvl2pPr>
            <a:lvl3pPr>
              <a:defRPr sz="1984"/>
            </a:lvl3pPr>
            <a:lvl4pPr>
              <a:defRPr sz="1653"/>
            </a:lvl4pPr>
            <a:lvl5pPr>
              <a:defRPr sz="1653"/>
            </a:lvl5pPr>
            <a:lvl6pPr>
              <a:defRPr sz="1653"/>
            </a:lvl6pPr>
            <a:lvl7pPr>
              <a:defRPr sz="1653"/>
            </a:lvl7pPr>
            <a:lvl8pPr>
              <a:defRPr sz="1653"/>
            </a:lvl8pPr>
            <a:lvl9pPr>
              <a:defRPr sz="1653"/>
            </a:lvl9pPr>
          </a:lstStyle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0712" y="3207544"/>
            <a:ext cx="2438192" cy="5942372"/>
          </a:xfrm>
        </p:spPr>
        <p:txBody>
          <a:bodyPr/>
          <a:lstStyle>
            <a:lvl1pPr marL="0" indent="0">
              <a:buNone/>
              <a:defRPr sz="1323"/>
            </a:lvl1pPr>
            <a:lvl2pPr marL="377967" indent="0">
              <a:buNone/>
              <a:defRPr sz="1157"/>
            </a:lvl2pPr>
            <a:lvl3pPr marL="755934" indent="0">
              <a:buNone/>
              <a:defRPr sz="992"/>
            </a:lvl3pPr>
            <a:lvl4pPr marL="1133902" indent="0">
              <a:buNone/>
              <a:defRPr sz="827"/>
            </a:lvl4pPr>
            <a:lvl5pPr marL="1511869" indent="0">
              <a:buNone/>
              <a:defRPr sz="827"/>
            </a:lvl5pPr>
            <a:lvl6pPr marL="1889836" indent="0">
              <a:buNone/>
              <a:defRPr sz="827"/>
            </a:lvl6pPr>
            <a:lvl7pPr marL="2267803" indent="0">
              <a:buNone/>
              <a:defRPr sz="827"/>
            </a:lvl7pPr>
            <a:lvl8pPr marL="2645771" indent="0">
              <a:buNone/>
              <a:defRPr sz="827"/>
            </a:lvl8pPr>
            <a:lvl9pPr marL="3023738" indent="0">
              <a:buNone/>
              <a:defRPr sz="827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13A00F-90F4-48A2-87AD-545EA8599F12}" type="datetimeFigureOut">
              <a:rPr lang="zh-TW" altLang="en-US" smtClean="0"/>
              <a:t>2021/8/9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647F82-463C-4C44-8178-23E828A45B6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687772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712788"/>
            <a:ext cx="2438192" cy="2494756"/>
          </a:xfrm>
        </p:spPr>
        <p:txBody>
          <a:bodyPr anchor="b"/>
          <a:lstStyle>
            <a:lvl1pPr>
              <a:defRPr sz="2645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213847" y="1539425"/>
            <a:ext cx="3827085" cy="7598117"/>
          </a:xfrm>
        </p:spPr>
        <p:txBody>
          <a:bodyPr anchor="t"/>
          <a:lstStyle>
            <a:lvl1pPr marL="0" indent="0">
              <a:buNone/>
              <a:defRPr sz="2645"/>
            </a:lvl1pPr>
            <a:lvl2pPr marL="377967" indent="0">
              <a:buNone/>
              <a:defRPr sz="2315"/>
            </a:lvl2pPr>
            <a:lvl3pPr marL="755934" indent="0">
              <a:buNone/>
              <a:defRPr sz="1984"/>
            </a:lvl3pPr>
            <a:lvl4pPr marL="1133902" indent="0">
              <a:buNone/>
              <a:defRPr sz="1653"/>
            </a:lvl4pPr>
            <a:lvl5pPr marL="1511869" indent="0">
              <a:buNone/>
              <a:defRPr sz="1653"/>
            </a:lvl5pPr>
            <a:lvl6pPr marL="1889836" indent="0">
              <a:buNone/>
              <a:defRPr sz="1653"/>
            </a:lvl6pPr>
            <a:lvl7pPr marL="2267803" indent="0">
              <a:buNone/>
              <a:defRPr sz="1653"/>
            </a:lvl7pPr>
            <a:lvl8pPr marL="2645771" indent="0">
              <a:buNone/>
              <a:defRPr sz="1653"/>
            </a:lvl8pPr>
            <a:lvl9pPr marL="3023738" indent="0">
              <a:buNone/>
              <a:defRPr sz="1653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0712" y="3207544"/>
            <a:ext cx="2438192" cy="5942372"/>
          </a:xfrm>
        </p:spPr>
        <p:txBody>
          <a:bodyPr/>
          <a:lstStyle>
            <a:lvl1pPr marL="0" indent="0">
              <a:buNone/>
              <a:defRPr sz="1323"/>
            </a:lvl1pPr>
            <a:lvl2pPr marL="377967" indent="0">
              <a:buNone/>
              <a:defRPr sz="1157"/>
            </a:lvl2pPr>
            <a:lvl3pPr marL="755934" indent="0">
              <a:buNone/>
              <a:defRPr sz="992"/>
            </a:lvl3pPr>
            <a:lvl4pPr marL="1133902" indent="0">
              <a:buNone/>
              <a:defRPr sz="827"/>
            </a:lvl4pPr>
            <a:lvl5pPr marL="1511869" indent="0">
              <a:buNone/>
              <a:defRPr sz="827"/>
            </a:lvl5pPr>
            <a:lvl6pPr marL="1889836" indent="0">
              <a:buNone/>
              <a:defRPr sz="827"/>
            </a:lvl6pPr>
            <a:lvl7pPr marL="2267803" indent="0">
              <a:buNone/>
              <a:defRPr sz="827"/>
            </a:lvl7pPr>
            <a:lvl8pPr marL="2645771" indent="0">
              <a:buNone/>
              <a:defRPr sz="827"/>
            </a:lvl8pPr>
            <a:lvl9pPr marL="3023738" indent="0">
              <a:buNone/>
              <a:defRPr sz="827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13A00F-90F4-48A2-87AD-545EA8599F12}" type="datetimeFigureOut">
              <a:rPr lang="zh-TW" altLang="en-US" smtClean="0"/>
              <a:t>2021/8/9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647F82-463C-4C44-8178-23E828A45B6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105657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19728" y="569242"/>
            <a:ext cx="6520220" cy="20665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9728" y="2846200"/>
            <a:ext cx="6520220" cy="67838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9728" y="9909729"/>
            <a:ext cx="1700927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13A00F-90F4-48A2-87AD-545EA8599F12}" type="datetimeFigureOut">
              <a:rPr lang="zh-TW" altLang="en-US" smtClean="0"/>
              <a:t>2021/8/9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04143" y="9909729"/>
            <a:ext cx="2551390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39020" y="9909729"/>
            <a:ext cx="1700927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647F82-463C-4C44-8178-23E828A45B6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336022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755934" rtl="0" eaLnBrk="1" latinLnBrk="0" hangingPunct="1">
        <a:lnSpc>
          <a:spcPct val="90000"/>
        </a:lnSpc>
        <a:spcBef>
          <a:spcPct val="0"/>
        </a:spcBef>
        <a:buNone/>
        <a:defRPr sz="363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8984" indent="-188984" algn="l" defTabSz="755934" rtl="0" eaLnBrk="1" latinLnBrk="0" hangingPunct="1">
        <a:lnSpc>
          <a:spcPct val="90000"/>
        </a:lnSpc>
        <a:spcBef>
          <a:spcPts val="827"/>
        </a:spcBef>
        <a:buFont typeface="Arial" panose="020B0604020202020204" pitchFamily="34" charset="0"/>
        <a:buChar char="•"/>
        <a:defRPr sz="2315" kern="1200">
          <a:solidFill>
            <a:schemeClr val="tx1"/>
          </a:solidFill>
          <a:latin typeface="+mn-lt"/>
          <a:ea typeface="+mn-ea"/>
          <a:cs typeface="+mn-cs"/>
        </a:defRPr>
      </a:lvl1pPr>
      <a:lvl2pPr marL="566951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944918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653" kern="1200">
          <a:solidFill>
            <a:schemeClr val="tx1"/>
          </a:solidFill>
          <a:latin typeface="+mn-lt"/>
          <a:ea typeface="+mn-ea"/>
          <a:cs typeface="+mn-cs"/>
        </a:defRPr>
      </a:lvl3pPr>
      <a:lvl4pPr marL="1322885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700853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2078820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456787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834754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212722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1pPr>
      <a:lvl2pPr marL="377967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2pPr>
      <a:lvl3pPr marL="755934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3pPr>
      <a:lvl4pPr marL="1133902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511869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1889836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267803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645771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023738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群組 9"/>
          <p:cNvGrpSpPr/>
          <p:nvPr/>
        </p:nvGrpSpPr>
        <p:grpSpPr>
          <a:xfrm>
            <a:off x="-13447" y="-1"/>
            <a:ext cx="7573121" cy="10691814"/>
            <a:chOff x="-13447" y="-1"/>
            <a:chExt cx="7573121" cy="10691813"/>
          </a:xfrm>
        </p:grpSpPr>
        <p:pic>
          <p:nvPicPr>
            <p:cNvPr id="4" name="圖片 3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786" r="12407"/>
            <a:stretch/>
          </p:blipFill>
          <p:spPr>
            <a:xfrm>
              <a:off x="-13447" y="3132136"/>
              <a:ext cx="7570694" cy="7559676"/>
            </a:xfrm>
            <a:prstGeom prst="rect">
              <a:avLst/>
            </a:prstGeom>
          </p:spPr>
        </p:pic>
        <p:sp>
          <p:nvSpPr>
            <p:cNvPr id="9" name="矩形 8"/>
            <p:cNvSpPr/>
            <p:nvPr/>
          </p:nvSpPr>
          <p:spPr>
            <a:xfrm>
              <a:off x="-13447" y="-1"/>
              <a:ext cx="7573121" cy="10691813"/>
            </a:xfrm>
            <a:prstGeom prst="rect">
              <a:avLst/>
            </a:prstGeom>
            <a:gradFill>
              <a:gsLst>
                <a:gs pos="29000">
                  <a:schemeClr val="accent2">
                    <a:lumMod val="20000"/>
                    <a:lumOff val="80000"/>
                  </a:schemeClr>
                </a:gs>
                <a:gs pos="50000">
                  <a:schemeClr val="accent2">
                    <a:lumMod val="20000"/>
                    <a:lumOff val="80000"/>
                    <a:alpha val="91000"/>
                  </a:schemeClr>
                </a:gs>
                <a:gs pos="100000">
                  <a:schemeClr val="accent2">
                    <a:lumMod val="20000"/>
                    <a:lumOff val="80000"/>
                    <a:alpha val="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graphicFrame>
        <p:nvGraphicFramePr>
          <p:cNvPr id="13" name="表格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76094097"/>
              </p:ext>
            </p:extLst>
          </p:nvPr>
        </p:nvGraphicFramePr>
        <p:xfrm>
          <a:off x="499639" y="914294"/>
          <a:ext cx="6560396" cy="8891994"/>
        </p:xfrm>
        <a:graphic>
          <a:graphicData uri="http://schemas.openxmlformats.org/drawingml/2006/table">
            <a:tbl>
              <a:tblPr/>
              <a:tblGrid>
                <a:gridCol w="908396">
                  <a:extLst>
                    <a:ext uri="{9D8B030D-6E8A-4147-A177-3AD203B41FA5}">
                      <a16:colId xmlns:a16="http://schemas.microsoft.com/office/drawing/2014/main" val="498979241"/>
                    </a:ext>
                  </a:extLst>
                </a:gridCol>
                <a:gridCol w="1620000">
                  <a:extLst>
                    <a:ext uri="{9D8B030D-6E8A-4147-A177-3AD203B41FA5}">
                      <a16:colId xmlns:a16="http://schemas.microsoft.com/office/drawing/2014/main" val="1664898451"/>
                    </a:ext>
                  </a:extLst>
                </a:gridCol>
                <a:gridCol w="1517461">
                  <a:extLst>
                    <a:ext uri="{9D8B030D-6E8A-4147-A177-3AD203B41FA5}">
                      <a16:colId xmlns:a16="http://schemas.microsoft.com/office/drawing/2014/main" val="1413236620"/>
                    </a:ext>
                  </a:extLst>
                </a:gridCol>
                <a:gridCol w="1722539">
                  <a:extLst>
                    <a:ext uri="{9D8B030D-6E8A-4147-A177-3AD203B41FA5}">
                      <a16:colId xmlns:a16="http://schemas.microsoft.com/office/drawing/2014/main" val="1404304552"/>
                    </a:ext>
                  </a:extLst>
                </a:gridCol>
                <a:gridCol w="792000">
                  <a:extLst>
                    <a:ext uri="{9D8B030D-6E8A-4147-A177-3AD203B41FA5}">
                      <a16:colId xmlns:a16="http://schemas.microsoft.com/office/drawing/2014/main" val="3151480180"/>
                    </a:ext>
                  </a:extLst>
                </a:gridCol>
              </a:tblGrid>
              <a:tr h="527190"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日 期</a:t>
                      </a:r>
                    </a:p>
                  </a:txBody>
                  <a:tcPr marL="9525" marR="9525" marT="9525" marB="0" anchor="ctr">
                    <a:lnL w="762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早 餐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中 餐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晚 餐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備 註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4639476"/>
                  </a:ext>
                </a:extLst>
              </a:tr>
              <a:tr h="298743">
                <a:tc rowSpan="2">
                  <a:txBody>
                    <a:bodyPr/>
                    <a:lstStyle/>
                    <a:p>
                      <a:pPr algn="ctr" fontAlgn="b"/>
                      <a:r>
                        <a:rPr lang="en-US" altLang="zh-TW" sz="1600" b="0" i="0" u="none" strike="noStrike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8</a:t>
                      </a:r>
                      <a:r>
                        <a:rPr lang="zh-TW" alt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月</a:t>
                      </a:r>
                      <a:r>
                        <a:rPr lang="en-US" altLang="zh-TW" sz="1600" b="0" i="0" u="none" strike="noStrike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16</a:t>
                      </a:r>
                      <a:r>
                        <a:rPr lang="zh-TW" alt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日</a:t>
                      </a:r>
                    </a:p>
                  </a:txBody>
                  <a:tcPr marL="9525" marR="9525" marT="9525" marB="0" anchor="b">
                    <a:lnL w="762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5C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饅頭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5C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赤肉羹燴飯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5C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冬菜鴨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5CD"/>
                    </a:solidFill>
                  </a:tcPr>
                </a:tc>
                <a:tc rowSpan="4">
                  <a:txBody>
                    <a:bodyPr/>
                    <a:lstStyle/>
                    <a:p>
                      <a:pPr algn="ctr" fontAlgn="ctr"/>
                      <a:endParaRPr lang="zh-TW" alt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5C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55399448"/>
                  </a:ext>
                </a:extLst>
              </a:tr>
              <a:tr h="298743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豆漿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5C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600" b="0" i="0" u="none" strike="noStrike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(</a:t>
                      </a:r>
                      <a:r>
                        <a:rPr lang="zh-TW" alt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燙青菜</a:t>
                      </a:r>
                      <a:r>
                        <a:rPr lang="en-US" altLang="zh-TW" sz="1600" b="0" i="0" u="none" strike="noStrike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5C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茶葉蛋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5CD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31300814"/>
                  </a:ext>
                </a:extLst>
              </a:tr>
              <a:tr h="298743">
                <a:tc rowSpan="2">
                  <a:txBody>
                    <a:bodyPr/>
                    <a:lstStyle/>
                    <a:p>
                      <a:pPr algn="ctr" fontAlgn="t"/>
                      <a:r>
                        <a:rPr lang="en-US" altLang="zh-TW" sz="1600" b="0" i="0" u="none" strike="noStrike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(</a:t>
                      </a:r>
                      <a:r>
                        <a:rPr lang="zh-TW" alt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一</a:t>
                      </a:r>
                      <a:r>
                        <a:rPr lang="en-US" altLang="zh-TW" sz="1600" b="0" i="0" u="none" strike="noStrike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)</a:t>
                      </a:r>
                    </a:p>
                  </a:txBody>
                  <a:tcPr marL="9525" marR="9525" marT="9525" marB="0">
                    <a:lnL w="762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5C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600" b="0" i="0" u="none" strike="noStrike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(</a:t>
                      </a:r>
                      <a:r>
                        <a:rPr lang="zh-TW" alt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花生醬</a:t>
                      </a:r>
                      <a:r>
                        <a:rPr lang="en-US" altLang="zh-TW" sz="1600" b="0" i="0" u="none" strike="noStrike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5C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時蔬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5C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時蔬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5CD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92959133"/>
                  </a:ext>
                </a:extLst>
              </a:tr>
              <a:tr h="298743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endParaRPr lang="en-US" altLang="zh-TW" sz="1600" b="0" i="0" u="none" strike="noStrike" dirty="0"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5C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altLang="zh-TW" sz="1600" b="0" i="0" u="none" strike="noStrike" dirty="0"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5C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咖啡紅茶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5CD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43810395"/>
                  </a:ext>
                </a:extLst>
              </a:tr>
              <a:tr h="298743">
                <a:tc rowSpan="2">
                  <a:txBody>
                    <a:bodyPr/>
                    <a:lstStyle/>
                    <a:p>
                      <a:pPr algn="ctr" fontAlgn="b"/>
                      <a:r>
                        <a:rPr lang="en-US" altLang="zh-TW" sz="1600" b="0" i="0" u="none" strike="noStrike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8</a:t>
                      </a:r>
                      <a:r>
                        <a:rPr lang="zh-TW" alt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月</a:t>
                      </a:r>
                      <a:r>
                        <a:rPr lang="en-US" altLang="zh-TW" sz="1600" b="0" i="0" u="none" strike="noStrike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17</a:t>
                      </a:r>
                      <a:r>
                        <a:rPr lang="zh-TW" alt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日</a:t>
                      </a:r>
                    </a:p>
                  </a:txBody>
                  <a:tcPr marL="9525" marR="9525" marT="9525" marB="0" anchor="b">
                    <a:lnL w="762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魩仔魚粥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炸起司球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三杯雞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rowSpan="4">
                  <a:txBody>
                    <a:bodyPr/>
                    <a:lstStyle/>
                    <a:p>
                      <a:pPr algn="ctr" fontAlgn="ctr"/>
                      <a:endParaRPr lang="zh-TW" alt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0098286"/>
                  </a:ext>
                </a:extLst>
              </a:tr>
              <a:tr h="298743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豆棗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番茄炒蛋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滷角螺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8206326"/>
                  </a:ext>
                </a:extLst>
              </a:tr>
              <a:tr h="298743">
                <a:tc rowSpan="2">
                  <a:txBody>
                    <a:bodyPr/>
                    <a:lstStyle/>
                    <a:p>
                      <a:pPr algn="ctr" fontAlgn="t"/>
                      <a:r>
                        <a:rPr lang="en-US" altLang="zh-TW" sz="1600" b="0" i="0" u="none" strike="noStrike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(</a:t>
                      </a:r>
                      <a:r>
                        <a:rPr lang="zh-TW" alt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二</a:t>
                      </a:r>
                      <a:r>
                        <a:rPr lang="en-US" altLang="zh-TW" sz="1600" b="0" i="0" u="none" strike="noStrike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)</a:t>
                      </a:r>
                    </a:p>
                  </a:txBody>
                  <a:tcPr marL="9525" marR="9525" marT="9525" marB="0">
                    <a:lnL w="762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600" b="0" i="0" u="none" strike="noStrike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(</a:t>
                      </a:r>
                      <a:r>
                        <a:rPr lang="zh-TW" alt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茶葉蛋</a:t>
                      </a:r>
                      <a:r>
                        <a:rPr lang="en-US" altLang="zh-TW" sz="1600" b="0" i="0" u="none" strike="noStrike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時蔬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時蔬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12723929"/>
                  </a:ext>
                </a:extLst>
              </a:tr>
              <a:tr h="298743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endParaRPr lang="en-US" altLang="zh-TW" sz="1600" b="0" i="0" u="none" strike="noStrike" dirty="0"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紫菜蛋花湯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玉米大骨湯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40432868"/>
                  </a:ext>
                </a:extLst>
              </a:tr>
              <a:tr h="298743">
                <a:tc rowSpan="2">
                  <a:txBody>
                    <a:bodyPr/>
                    <a:lstStyle/>
                    <a:p>
                      <a:pPr algn="ctr" fontAlgn="b"/>
                      <a:r>
                        <a:rPr lang="en-US" altLang="zh-TW" sz="1600" b="0" i="0" u="none" strike="noStrike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8</a:t>
                      </a:r>
                      <a:r>
                        <a:rPr lang="zh-TW" alt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月</a:t>
                      </a:r>
                      <a:r>
                        <a:rPr lang="en-US" altLang="zh-TW" sz="1600" b="0" i="0" u="none" strike="noStrike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18</a:t>
                      </a:r>
                      <a:r>
                        <a:rPr lang="zh-TW" alt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日</a:t>
                      </a:r>
                    </a:p>
                  </a:txBody>
                  <a:tcPr marL="9525" marR="9525" marT="9525" marB="0" anchor="b">
                    <a:lnL w="762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5C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銀絲卷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5C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風味鯖魚麵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5C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香滷雞腿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5CD"/>
                    </a:solidFill>
                  </a:tcPr>
                </a:tc>
                <a:tc rowSpan="4">
                  <a:txBody>
                    <a:bodyPr/>
                    <a:lstStyle/>
                    <a:p>
                      <a:pPr algn="ctr" fontAlgn="ctr"/>
                      <a:endParaRPr lang="zh-TW" alt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5C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26664698"/>
                  </a:ext>
                </a:extLst>
              </a:tr>
              <a:tr h="298743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豆漿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5C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600" b="0" i="0" u="none" strike="noStrike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(</a:t>
                      </a:r>
                      <a:r>
                        <a:rPr lang="zh-TW" alt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燙青菜</a:t>
                      </a:r>
                      <a:r>
                        <a:rPr lang="en-US" altLang="zh-TW" sz="1600" b="0" i="0" u="none" strike="noStrike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5C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香滷獅子頭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5CD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24555308"/>
                  </a:ext>
                </a:extLst>
              </a:tr>
              <a:tr h="298743">
                <a:tc rowSpan="2">
                  <a:txBody>
                    <a:bodyPr/>
                    <a:lstStyle/>
                    <a:p>
                      <a:pPr algn="ctr" fontAlgn="t"/>
                      <a:r>
                        <a:rPr lang="en-US" altLang="zh-TW" sz="1600" b="0" i="0" u="none" strike="noStrike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(</a:t>
                      </a:r>
                      <a:r>
                        <a:rPr lang="zh-TW" alt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三</a:t>
                      </a:r>
                      <a:r>
                        <a:rPr lang="en-US" altLang="zh-TW" sz="1600" b="0" i="0" u="none" strike="noStrike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)</a:t>
                      </a:r>
                    </a:p>
                  </a:txBody>
                  <a:tcPr marL="9525" marR="9525" marT="9525" marB="0">
                    <a:lnL w="762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5C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椰香奶酥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5C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時蔬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5C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時蔬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5CD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5519527"/>
                  </a:ext>
                </a:extLst>
              </a:tr>
              <a:tr h="298743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600" b="0" i="0" u="none" strike="noStrike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(</a:t>
                      </a:r>
                      <a:r>
                        <a:rPr lang="zh-TW" alt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起士條麵包</a:t>
                      </a:r>
                      <a:r>
                        <a:rPr lang="en-US" altLang="zh-TW" sz="1600" b="0" i="0" u="none" strike="noStrike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5C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水果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5C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芋頭圓冬瓜茶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5CD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6728970"/>
                  </a:ext>
                </a:extLst>
              </a:tr>
              <a:tr h="298743">
                <a:tc rowSpan="2">
                  <a:txBody>
                    <a:bodyPr/>
                    <a:lstStyle/>
                    <a:p>
                      <a:pPr algn="ctr" fontAlgn="b"/>
                      <a:r>
                        <a:rPr lang="en-US" altLang="zh-TW" sz="1600" b="0" i="0" u="none" strike="noStrike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8</a:t>
                      </a:r>
                      <a:r>
                        <a:rPr lang="zh-TW" alt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月</a:t>
                      </a:r>
                      <a:r>
                        <a:rPr lang="en-US" altLang="zh-TW" sz="1600" b="0" i="0" u="none" strike="noStrike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19</a:t>
                      </a:r>
                      <a:r>
                        <a:rPr lang="zh-TW" alt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日</a:t>
                      </a:r>
                    </a:p>
                  </a:txBody>
                  <a:tcPr marL="9525" marR="9525" marT="9525" marB="0" anchor="b">
                    <a:lnL w="762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滑蛋粥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炸黃金肉捲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南瓜排骨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rowSpan="4">
                  <a:txBody>
                    <a:bodyPr/>
                    <a:lstStyle/>
                    <a:p>
                      <a:pPr algn="ctr" fontAlgn="ctr"/>
                      <a:endParaRPr lang="zh-TW" alt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66436222"/>
                  </a:ext>
                </a:extLst>
              </a:tr>
              <a:tr h="298743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旗魚脯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辣炒豆干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香滷黑輪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8817059"/>
                  </a:ext>
                </a:extLst>
              </a:tr>
              <a:tr h="298743">
                <a:tc rowSpan="2">
                  <a:txBody>
                    <a:bodyPr/>
                    <a:lstStyle/>
                    <a:p>
                      <a:pPr algn="ctr" fontAlgn="t"/>
                      <a:r>
                        <a:rPr lang="en-US" altLang="zh-TW" sz="1600" b="0" i="0" u="none" strike="noStrike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(</a:t>
                      </a:r>
                      <a:r>
                        <a:rPr lang="zh-TW" alt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四</a:t>
                      </a:r>
                      <a:r>
                        <a:rPr lang="en-US" altLang="zh-TW" sz="1600" b="0" i="0" u="none" strike="noStrike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)</a:t>
                      </a:r>
                    </a:p>
                  </a:txBody>
                  <a:tcPr marL="9525" marR="9525" marT="9525" marB="0">
                    <a:lnL w="762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（麵筋）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時蔬</a:t>
                      </a:r>
                      <a:r>
                        <a:rPr lang="en-US" altLang="zh-TW" sz="1600" b="0" i="0" u="none" strike="noStrike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&amp;</a:t>
                      </a:r>
                      <a:r>
                        <a:rPr lang="zh-TW" alt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水果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時蔬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04879716"/>
                  </a:ext>
                </a:extLst>
              </a:tr>
              <a:tr h="298743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endParaRPr lang="en-US" altLang="zh-TW" sz="1600" b="0" i="0" u="none" strike="noStrike" dirty="0"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味噌蛋花湯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冬瓜大骨湯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92946867"/>
                  </a:ext>
                </a:extLst>
              </a:tr>
              <a:tr h="298743">
                <a:tc rowSpan="2">
                  <a:txBody>
                    <a:bodyPr/>
                    <a:lstStyle/>
                    <a:p>
                      <a:pPr algn="ctr" fontAlgn="b"/>
                      <a:r>
                        <a:rPr lang="en-US" altLang="zh-TW" sz="1600" b="0" i="0" u="none" strike="noStrike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8</a:t>
                      </a:r>
                      <a:r>
                        <a:rPr lang="zh-TW" alt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月</a:t>
                      </a:r>
                      <a:r>
                        <a:rPr lang="en-US" altLang="zh-TW" sz="1600" b="0" i="0" u="none" strike="noStrike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20</a:t>
                      </a:r>
                      <a:r>
                        <a:rPr lang="zh-TW" alt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日</a:t>
                      </a:r>
                    </a:p>
                  </a:txBody>
                  <a:tcPr marL="9525" marR="9525" marT="9525" marB="0" anchor="b">
                    <a:lnL w="762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5C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饅頭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5C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紅蘿蔔香菇肉絲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5C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酥炸甜不辣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5CD"/>
                    </a:solidFill>
                  </a:tcPr>
                </a:tc>
                <a:tc rowSpan="4">
                  <a:txBody>
                    <a:bodyPr/>
                    <a:lstStyle/>
                    <a:p>
                      <a:pPr algn="ctr" fontAlgn="ctr"/>
                      <a:endParaRPr lang="zh-TW" alt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5C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61023806"/>
                  </a:ext>
                </a:extLst>
              </a:tr>
              <a:tr h="298743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麥香紅茶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5C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粄條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5C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高麗菜炒貢丸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5CD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29301980"/>
                  </a:ext>
                </a:extLst>
              </a:tr>
              <a:tr h="298743">
                <a:tc rowSpan="2">
                  <a:txBody>
                    <a:bodyPr/>
                    <a:lstStyle/>
                    <a:p>
                      <a:pPr algn="ctr" fontAlgn="t"/>
                      <a:r>
                        <a:rPr lang="en-US" altLang="zh-TW" sz="1600" b="0" i="0" u="none" strike="noStrike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(</a:t>
                      </a:r>
                      <a:r>
                        <a:rPr lang="zh-TW" alt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五</a:t>
                      </a:r>
                      <a:r>
                        <a:rPr lang="en-US" altLang="zh-TW" sz="1600" b="0" i="0" u="none" strike="noStrike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)</a:t>
                      </a:r>
                    </a:p>
                  </a:txBody>
                  <a:tcPr marL="9525" marR="9525" marT="9525" marB="0">
                    <a:lnL w="762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5C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600" b="0" i="0" u="none" strike="noStrike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(</a:t>
                      </a:r>
                      <a:r>
                        <a:rPr lang="zh-TW" alt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玉米炒蛋</a:t>
                      </a:r>
                      <a:r>
                        <a:rPr lang="en-US" altLang="zh-TW" sz="1600" b="0" i="0" u="none" strike="noStrike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5C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時蔬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5C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時蔬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5CD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43324261"/>
                  </a:ext>
                </a:extLst>
              </a:tr>
              <a:tr h="298743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endParaRPr lang="en-US" altLang="zh-TW" sz="1600" b="0" i="0" u="none" strike="noStrike" dirty="0"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5C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altLang="zh-TW" sz="1600" b="0" i="0" u="none" strike="noStrike" dirty="0"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5C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綠豆薏仁湯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5CD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74513980"/>
                  </a:ext>
                </a:extLst>
              </a:tr>
              <a:tr h="298743">
                <a:tc rowSpan="2">
                  <a:txBody>
                    <a:bodyPr/>
                    <a:lstStyle/>
                    <a:p>
                      <a:pPr algn="ctr" fontAlgn="b"/>
                      <a:r>
                        <a:rPr lang="en-US" altLang="zh-TW" sz="1600" b="0" i="0" u="none" strike="noStrike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8</a:t>
                      </a:r>
                      <a:r>
                        <a:rPr lang="zh-TW" alt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月</a:t>
                      </a:r>
                      <a:r>
                        <a:rPr lang="en-US" altLang="zh-TW" sz="1600" b="0" i="0" u="none" strike="noStrike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21</a:t>
                      </a:r>
                      <a:r>
                        <a:rPr lang="zh-TW" alt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日</a:t>
                      </a:r>
                    </a:p>
                  </a:txBody>
                  <a:tcPr marL="9525" marR="9525" marT="9525" marB="0" anchor="b">
                    <a:lnL w="762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地瓜粥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酥炸香腸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香菇雞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rowSpan="4">
                  <a:txBody>
                    <a:bodyPr/>
                    <a:lstStyle/>
                    <a:p>
                      <a:pPr algn="ctr" fontAlgn="ctr"/>
                      <a:endParaRPr lang="zh-TW" alt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11962434"/>
                  </a:ext>
                </a:extLst>
              </a:tr>
              <a:tr h="298743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油土豆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小黃瓜炒培根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榨菜炒肉絲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14343996"/>
                  </a:ext>
                </a:extLst>
              </a:tr>
              <a:tr h="298743">
                <a:tc rowSpan="2">
                  <a:txBody>
                    <a:bodyPr/>
                    <a:lstStyle/>
                    <a:p>
                      <a:pPr algn="ctr" fontAlgn="t"/>
                      <a:r>
                        <a:rPr lang="en-US" altLang="zh-TW" sz="1600" b="0" i="0" u="none" strike="noStrike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(</a:t>
                      </a:r>
                      <a:r>
                        <a:rPr lang="zh-TW" alt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六</a:t>
                      </a:r>
                      <a:r>
                        <a:rPr lang="en-US" altLang="zh-TW" sz="1600" b="0" i="0" u="none" strike="noStrike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)</a:t>
                      </a:r>
                    </a:p>
                  </a:txBody>
                  <a:tcPr marL="9525" marR="9525" marT="9525" marB="0">
                    <a:lnL w="762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（鮪魚片）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時蔬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時蔬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95444118"/>
                  </a:ext>
                </a:extLst>
              </a:tr>
              <a:tr h="298743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endParaRPr lang="en-US" altLang="zh-TW" sz="1600" b="0" i="0" u="none" strike="noStrike"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米苔目甜湯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苦瓜大骨湯 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95819560"/>
                  </a:ext>
                </a:extLst>
              </a:tr>
              <a:tr h="298743">
                <a:tc rowSpan="2">
                  <a:txBody>
                    <a:bodyPr/>
                    <a:lstStyle/>
                    <a:p>
                      <a:pPr algn="ctr" fontAlgn="b"/>
                      <a:r>
                        <a:rPr lang="en-US" altLang="zh-TW" sz="1600" b="0" i="0" u="none" strike="noStrike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8</a:t>
                      </a:r>
                      <a:r>
                        <a:rPr lang="zh-TW" alt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月</a:t>
                      </a:r>
                      <a:r>
                        <a:rPr lang="en-US" altLang="zh-TW" sz="1600" b="0" i="0" u="none" strike="noStrike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22</a:t>
                      </a:r>
                      <a:r>
                        <a:rPr lang="zh-TW" alt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日</a:t>
                      </a:r>
                    </a:p>
                  </a:txBody>
                  <a:tcPr marL="9525" marR="9525" marT="9525" marB="0" anchor="b">
                    <a:lnL w="762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5C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香菇粥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5C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酥炸鮮魚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5C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麵筋扣肉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5CD"/>
                    </a:solidFill>
                  </a:tcPr>
                </a:tc>
                <a:tc rowSpan="4">
                  <a:txBody>
                    <a:bodyPr/>
                    <a:lstStyle/>
                    <a:p>
                      <a:pPr algn="ctr" fontAlgn="ctr"/>
                      <a:endParaRPr lang="zh-TW" alt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5C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34834533"/>
                  </a:ext>
                </a:extLst>
              </a:tr>
              <a:tr h="298743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麻油筍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5C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洋蔥炒培根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5C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香滷素腰花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5CD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65920765"/>
                  </a:ext>
                </a:extLst>
              </a:tr>
              <a:tr h="298743">
                <a:tc rowSpan="2">
                  <a:txBody>
                    <a:bodyPr/>
                    <a:lstStyle/>
                    <a:p>
                      <a:pPr algn="ctr" fontAlgn="t"/>
                      <a:r>
                        <a:rPr lang="en-US" altLang="zh-TW" sz="1600" b="0" i="0" u="none" strike="noStrike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(</a:t>
                      </a:r>
                      <a:r>
                        <a:rPr lang="zh-TW" alt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日</a:t>
                      </a:r>
                      <a:r>
                        <a:rPr lang="en-US" altLang="zh-TW" sz="1600" b="0" i="0" u="none" strike="noStrike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)</a:t>
                      </a:r>
                    </a:p>
                  </a:txBody>
                  <a:tcPr marL="9525" marR="9525" marT="9525" marB="0">
                    <a:lnL w="762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762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5C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600" b="0" i="0" u="none" strike="noStrike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(</a:t>
                      </a:r>
                      <a:r>
                        <a:rPr lang="zh-TW" alt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蔥花炒蛋</a:t>
                      </a:r>
                      <a:r>
                        <a:rPr lang="en-US" altLang="zh-TW" sz="1600" b="0" i="0" u="none" strike="noStrike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5C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時蔬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5C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時蔬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5CD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5097589"/>
                  </a:ext>
                </a:extLst>
              </a:tr>
              <a:tr h="298743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endParaRPr lang="en-US" altLang="zh-TW" sz="1600" b="0" i="0" u="none" strike="noStrike" dirty="0"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762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5C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三角豆腐貢丸湯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762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5C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金針大骨湯 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762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5CD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62805553"/>
                  </a:ext>
                </a:extLst>
              </a:tr>
            </a:tbl>
          </a:graphicData>
        </a:graphic>
      </p:graphicFrame>
      <p:sp>
        <p:nvSpPr>
          <p:cNvPr id="8" name="圓角矩形 7"/>
          <p:cNvSpPr/>
          <p:nvPr/>
        </p:nvSpPr>
        <p:spPr>
          <a:xfrm>
            <a:off x="-65612" y="9916335"/>
            <a:ext cx="7690906" cy="712914"/>
          </a:xfrm>
          <a:prstGeom prst="roundRect">
            <a:avLst>
              <a:gd name="adj" fmla="val 50000"/>
            </a:avLst>
          </a:prstGeom>
          <a:solidFill>
            <a:schemeClr val="accent2">
              <a:lumMod val="20000"/>
              <a:lumOff val="80000"/>
              <a:alpha val="85000"/>
            </a:schemeClr>
          </a:solidFill>
          <a:ln w="38100">
            <a:noFill/>
          </a:ln>
        </p:spPr>
        <p:txBody>
          <a:bodyPr wrap="none" lIns="180000" tIns="7200" rIns="180000" bIns="7200" anchor="ctr" anchorCtr="0">
            <a:spAutoFit/>
          </a:bodyPr>
          <a:lstStyle/>
          <a:p>
            <a:pPr algn="ctr"/>
            <a:r>
              <a:rPr lang="en-US" altLang="zh-TW" sz="1600" dirty="0" smtClean="0">
                <a:solidFill>
                  <a:srgbClr val="492207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※</a:t>
            </a:r>
            <a:r>
              <a:rPr lang="zh-TW" altLang="en-US" sz="1600" dirty="0">
                <a:solidFill>
                  <a:srgbClr val="492207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zh-TW" altLang="en-US" sz="1600" dirty="0" smtClean="0">
                <a:solidFill>
                  <a:srgbClr val="492207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括弧內容為少年</a:t>
            </a:r>
            <a:r>
              <a:rPr lang="zh-TW" altLang="en-US" sz="1600" dirty="0">
                <a:solidFill>
                  <a:srgbClr val="492207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加</a:t>
            </a:r>
            <a:r>
              <a:rPr lang="zh-TW" altLang="en-US" sz="1600" dirty="0" smtClean="0">
                <a:solidFill>
                  <a:srgbClr val="492207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菜菜色</a:t>
            </a:r>
            <a:endParaRPr lang="en-US" altLang="zh-TW" sz="1600" dirty="0" smtClean="0">
              <a:solidFill>
                <a:srgbClr val="492207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algn="ctr"/>
            <a:r>
              <a:rPr lang="zh-TW" altLang="en-US" sz="1600" dirty="0">
                <a:solidFill>
                  <a:srgbClr val="492207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本 所 所 供 應 之 豬 肉 及 豬 肉 製 成 副 食 品 產 地 均 來 自 台 灣。</a:t>
            </a:r>
            <a:endParaRPr lang="en-US" altLang="zh-TW" sz="1600" dirty="0" smtClean="0">
              <a:solidFill>
                <a:srgbClr val="492207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1165" y="8424911"/>
            <a:ext cx="1459308" cy="1653247"/>
          </a:xfrm>
          <a:prstGeom prst="rect">
            <a:avLst/>
          </a:prstGeom>
        </p:spPr>
      </p:pic>
      <p:pic>
        <p:nvPicPr>
          <p:cNvPr id="15" name="圖片 1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198" t="2562" r="21010" b="82628"/>
          <a:stretch/>
        </p:blipFill>
        <p:spPr>
          <a:xfrm>
            <a:off x="-40139" y="3442370"/>
            <a:ext cx="919234" cy="850781"/>
          </a:xfrm>
          <a:prstGeom prst="rect">
            <a:avLst/>
          </a:prstGeom>
        </p:spPr>
      </p:pic>
      <p:pic>
        <p:nvPicPr>
          <p:cNvPr id="11" name="圖片 10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960" t="2176" r="60248" b="83014"/>
          <a:stretch/>
        </p:blipFill>
        <p:spPr>
          <a:xfrm>
            <a:off x="6590515" y="2228917"/>
            <a:ext cx="940967" cy="870896"/>
          </a:xfrm>
          <a:prstGeom prst="rect">
            <a:avLst/>
          </a:prstGeom>
        </p:spPr>
      </p:pic>
      <p:pic>
        <p:nvPicPr>
          <p:cNvPr id="16" name="圖片 15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283" t="1703" r="40925" b="83487"/>
          <a:stretch/>
        </p:blipFill>
        <p:spPr>
          <a:xfrm>
            <a:off x="-23490" y="1204176"/>
            <a:ext cx="939397" cy="869443"/>
          </a:xfrm>
          <a:prstGeom prst="rect">
            <a:avLst/>
          </a:prstGeom>
        </p:spPr>
      </p:pic>
      <p:pic>
        <p:nvPicPr>
          <p:cNvPr id="17" name="圖片 16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029" t="1555" r="1137" b="82270"/>
          <a:stretch/>
        </p:blipFill>
        <p:spPr>
          <a:xfrm flipH="1">
            <a:off x="16974" y="8121958"/>
            <a:ext cx="940098" cy="891525"/>
          </a:xfrm>
          <a:prstGeom prst="rect">
            <a:avLst/>
          </a:prstGeom>
        </p:spPr>
      </p:pic>
      <p:sp>
        <p:nvSpPr>
          <p:cNvPr id="12" name="矩形 11"/>
          <p:cNvSpPr/>
          <p:nvPr/>
        </p:nvSpPr>
        <p:spPr>
          <a:xfrm>
            <a:off x="527702" y="348351"/>
            <a:ext cx="6488395" cy="430887"/>
          </a:xfrm>
          <a:prstGeom prst="rect">
            <a:avLst/>
          </a:prstGeom>
          <a:effectLst>
            <a:outerShdw blurRad="12700" dist="25400" dir="2700000" algn="tl" rotWithShape="0">
              <a:schemeClr val="bg1">
                <a:alpha val="84000"/>
              </a:schemeClr>
            </a:outerShdw>
          </a:effectLst>
        </p:spPr>
        <p:txBody>
          <a:bodyPr wrap="square">
            <a:spAutoFit/>
          </a:bodyPr>
          <a:lstStyle/>
          <a:p>
            <a:r>
              <a:rPr lang="zh-TW" altLang="en-US" sz="2200" dirty="0" smtClean="0">
                <a:solidFill>
                  <a:srgbClr val="5F2C09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臺中戒治所(含少觀所)收容人一週(</a:t>
            </a:r>
            <a:r>
              <a:rPr lang="en-US" altLang="zh-TW" sz="2200" dirty="0" smtClean="0">
                <a:solidFill>
                  <a:srgbClr val="5F2C09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8</a:t>
            </a:r>
            <a:r>
              <a:rPr lang="zh-TW" altLang="en-US" sz="2200" dirty="0" smtClean="0">
                <a:solidFill>
                  <a:srgbClr val="5F2C09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/</a:t>
            </a:r>
            <a:r>
              <a:rPr lang="en-US" altLang="zh-TW" sz="2200" dirty="0" smtClean="0">
                <a:solidFill>
                  <a:srgbClr val="5F2C09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16</a:t>
            </a:r>
            <a:r>
              <a:rPr lang="zh-TW" altLang="en-US" sz="2200" dirty="0" smtClean="0">
                <a:solidFill>
                  <a:srgbClr val="5F2C09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~</a:t>
            </a:r>
            <a:r>
              <a:rPr lang="en-US" altLang="zh-TW" sz="2200" dirty="0">
                <a:solidFill>
                  <a:srgbClr val="5F2C09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8</a:t>
            </a:r>
            <a:r>
              <a:rPr lang="zh-TW" altLang="en-US" sz="2200" dirty="0" smtClean="0">
                <a:solidFill>
                  <a:srgbClr val="5F2C09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/</a:t>
            </a:r>
            <a:r>
              <a:rPr lang="en-US" altLang="zh-TW" sz="2200" dirty="0" smtClean="0">
                <a:solidFill>
                  <a:srgbClr val="5F2C09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22</a:t>
            </a:r>
            <a:r>
              <a:rPr lang="zh-TW" altLang="en-US" sz="2200" dirty="0" smtClean="0">
                <a:solidFill>
                  <a:srgbClr val="5F2C09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)菜單</a:t>
            </a:r>
            <a:endParaRPr lang="en-US" altLang="zh-TW" sz="2200" dirty="0" smtClean="0">
              <a:solidFill>
                <a:srgbClr val="5F2C09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18" name="圖片 17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923" t="37731" r="15919" b="43119"/>
          <a:stretch/>
        </p:blipFill>
        <p:spPr>
          <a:xfrm>
            <a:off x="6478112" y="6823626"/>
            <a:ext cx="1088665" cy="1133184"/>
          </a:xfrm>
          <a:prstGeom prst="rect">
            <a:avLst/>
          </a:prstGeom>
        </p:spPr>
      </p:pic>
      <p:pic>
        <p:nvPicPr>
          <p:cNvPr id="19" name="圖片 18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71" t="20248" r="80137" b="64942"/>
          <a:stretch/>
        </p:blipFill>
        <p:spPr>
          <a:xfrm>
            <a:off x="-13409" y="5755660"/>
            <a:ext cx="919234" cy="850781"/>
          </a:xfrm>
          <a:prstGeom prst="rect">
            <a:avLst/>
          </a:prstGeom>
        </p:spPr>
      </p:pic>
      <p:pic>
        <p:nvPicPr>
          <p:cNvPr id="20" name="圖片 19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926" t="59378" r="60282" b="25812"/>
          <a:stretch/>
        </p:blipFill>
        <p:spPr>
          <a:xfrm>
            <a:off x="6584103" y="4709264"/>
            <a:ext cx="919234" cy="8507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4581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佈景主題">
  <a:themeElements>
    <a:clrScheme name="Office 佈景主題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佈景主題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佈景主題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215</TotalTime>
  <Words>321</Words>
  <Application>Microsoft Office PowerPoint</Application>
  <PresentationFormat>自訂</PresentationFormat>
  <Paragraphs>98</Paragraphs>
  <Slides>1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5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</vt:i4>
      </vt:variant>
    </vt:vector>
  </HeadingPairs>
  <TitlesOfParts>
    <vt:vector size="7" baseType="lpstr">
      <vt:lpstr>新細明體</vt:lpstr>
      <vt:lpstr>標楷體</vt:lpstr>
      <vt:lpstr>Arial</vt:lpstr>
      <vt:lpstr>Calibri</vt:lpstr>
      <vt:lpstr>Calibri Light</vt:lpstr>
      <vt:lpstr>Office 佈景主題</vt:lpstr>
      <vt:lpstr>PowerPoint 簡報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檔案室4</dc:creator>
  <cp:lastModifiedBy>李仁傑(給養)</cp:lastModifiedBy>
  <cp:revision>27</cp:revision>
  <cp:lastPrinted>2021-07-08T10:10:17Z</cp:lastPrinted>
  <dcterms:created xsi:type="dcterms:W3CDTF">2021-07-07T10:37:27Z</dcterms:created>
  <dcterms:modified xsi:type="dcterms:W3CDTF">2021-08-09T06:37:17Z</dcterms:modified>
</cp:coreProperties>
</file>